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AD61A-D2A1-4E20-91AE-FECABD0DD6E6}" type="datetimeFigureOut">
              <a:rPr lang="pt-BR" smtClean="0"/>
              <a:t>04/11/2014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5463-9659-4362-877E-1BF0AF20DDD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Site_WIX_ensinoeinformacao\Ensino_Artigos\Altamir_Coletânea_de_Artigos encontrados na WEB\SlideShare\250 Indicadores\indicadores 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642938"/>
            <a:ext cx="7974013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Site_WIX_ensinoeinformacao\Ensino_Artigos\Altamir_Coletânea_de_Artigos encontrados na WEB\SlideShare\250 Indicadores\indicadores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862013"/>
            <a:ext cx="7964487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Site_WIX_ensinoeinformacao\Ensino_Artigos\Altamir_Coletânea_de_Artigos encontrados na WEB\SlideShare\250 Indicadores\indicadores 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2013"/>
            <a:ext cx="797401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Site_WIX_ensinoeinformacao\Ensino_Artigos\Altamir_Coletânea_de_Artigos encontrados na WEB\SlideShare\250 Indicadores\indicadores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862013"/>
            <a:ext cx="795496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Site_WIX_ensinoeinformacao\Ensino_Artigos\Altamir_Coletânea_de_Artigos encontrados na WEB\SlideShare\250 Indicadores\indicadores 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6775"/>
            <a:ext cx="7974013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Site_WIX_ensinoeinformacao\Ensino_Artigos\Altamir_Coletânea_de_Artigos encontrados na WEB\SlideShare\250 Indicadores\indicadores 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2013"/>
            <a:ext cx="797401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Site_WIX_ensinoeinformacao\Ensino_Artigos\Altamir_Coletânea_de_Artigos encontrados na WEB\SlideShare\250 Indicadores\indicadores 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6775"/>
            <a:ext cx="7974013" cy="512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Site_WIX_ensinoeinformacao\Ensino_Artigos\Altamir_Coletânea_de_Artigos encontrados na WEB\SlideShare\250 Indicadores\indicadores 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2013"/>
            <a:ext cx="797401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Site_WIX_ensinoeinformacao\Ensino_Artigos\Altamir_Coletânea_de_Artigos encontrados na WEB\SlideShare\250 Indicadores\indicadores 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2013"/>
            <a:ext cx="797401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Site_WIX_ensinoeinformacao\Ensino_Artigos\Altamir_Coletânea_de_Artigos encontrados na WEB\SlideShare\250 Indicadores\indicadores 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857250"/>
            <a:ext cx="7964487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Site_WIX_ensinoeinformacao\Ensino_Artigos\Altamir_Coletânea_de_Artigos encontrados na WEB\SlideShare\250 Indicadores\indicadores 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57250"/>
            <a:ext cx="797401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Site_WIX_ensinoeinformacao\Ensino_Artigos\Altamir_Coletânea_de_Artigos encontrados na WEB\SlideShare\250 Indicadores\indicadores 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719138"/>
            <a:ext cx="7983537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Site_WIX_ensinoeinformacao\Ensino_Artigos\Altamir_Coletânea_de_Artigos encontrados na WEB\SlideShare\250 Indicadores\indicadores 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685800"/>
            <a:ext cx="799306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Site_WIX_ensinoeinformacao\Ensino_Artigos\Altamir_Coletânea_de_Artigos encontrados na WEB\SlideShare\250 Indicadores\indicadores 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704850"/>
            <a:ext cx="7974013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Site_WIX_ensinoeinformacao\Ensino_Artigos\Altamir_Coletânea_de_Artigos encontrados na WEB\SlideShare\250 Indicadores\indicadores 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695325"/>
            <a:ext cx="7964487" cy="546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Site_WIX_ensinoeinformacao\Ensino_Artigos\Altamir_Coletânea_de_Artigos encontrados na WEB\SlideShare\250 Indicadores\indicadores 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652463"/>
            <a:ext cx="7964487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Site_WIX_ensinoeinformacao\Ensino_Artigos\Altamir_Coletânea_de_Artigos encontrados na WEB\SlideShare\250 Indicadores\indicadores 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647700"/>
            <a:ext cx="7964487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Site_WIX_ensinoeinformacao\Ensino_Artigos\Altamir_Coletânea_de_Artigos encontrados na WEB\SlideShare\250 Indicadores\indicadores 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657225"/>
            <a:ext cx="7964487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Site_WIX_ensinoeinformacao\Ensino_Artigos\Altamir_Coletânea_de_Artigos encontrados na WEB\SlideShare\250 Indicadores\indicadores 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685800"/>
            <a:ext cx="795496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Site_WIX_ensinoeinformacao\Ensino_Artigos\Altamir_Coletânea_de_Artigos encontrados na WEB\SlideShare\250 Indicadores\indicadores 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657225"/>
            <a:ext cx="7983537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Site_WIX_ensinoeinformacao\Ensino_Artigos\Altamir_Coletânea_de_Artigos encontrados na WEB\SlideShare\250 Indicadores\indicadores 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771525"/>
            <a:ext cx="7974013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Site_WIX_ensinoeinformacao\Ensino_Artigos\Altamir_Coletânea_de_Artigos encontrados na WEB\SlideShare\250 Indicadores\indicadores 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04863"/>
            <a:ext cx="7974013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ite_WIX_ensinoeinformacao\Ensino_Artigos\Altamir_Coletânea_de_Artigos encontrados na WEB\SlideShare\250 Indicadores\indicadores 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723900"/>
            <a:ext cx="798353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Site_WIX_ensinoeinformacao\Ensino_Artigos\Altamir_Coletânea_de_Artigos encontrados na WEB\SlideShare\250 Indicadores\indicadores 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723900"/>
            <a:ext cx="798353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ite_WIX_ensinoeinformacao\Ensino_Artigos\Altamir_Coletânea_de_Artigos encontrados na WEB\SlideShare\250 Indicadores\indicadores 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842963"/>
            <a:ext cx="7993063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Site_WIX_ensinoeinformacao\Ensino_Artigos\Altamir_Coletânea_de_Artigos encontrados na WEB\SlideShare\250 Indicadores\indicadores 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857250"/>
            <a:ext cx="799306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ite_WIX_ensinoeinformacao\Ensino_Artigos\Altamir_Coletânea_de_Artigos encontrados na WEB\SlideShare\250 Indicadores\indicadores 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62013"/>
            <a:ext cx="797401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te_WIX_ensinoeinformacao\Ensino_Artigos\Altamir_Coletânea_de_Artigos encontrados na WEB\SlideShare\250 Indicadores\indicadores 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862013"/>
            <a:ext cx="7983537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Site_WIX_ensinoeinformacao\Ensino_Artigos\Altamir_Coletânea_de_Artigos encontrados na WEB\SlideShare\250 Indicadores\indicadores 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862013"/>
            <a:ext cx="7954963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Altamir</dc:creator>
  <cp:lastModifiedBy>Altamir</cp:lastModifiedBy>
  <cp:revision>28</cp:revision>
  <dcterms:created xsi:type="dcterms:W3CDTF">2014-11-04T16:19:45Z</dcterms:created>
  <dcterms:modified xsi:type="dcterms:W3CDTF">2014-11-04T17:27:53Z</dcterms:modified>
</cp:coreProperties>
</file>