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DCD3B-5004-45B8-8074-97AF3D4FFD1C}" type="datetimeFigureOut">
              <a:rPr lang="pt-BR" smtClean="0"/>
              <a:t>08/11/2014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156B-5DF2-404E-9AEF-1EFFD0094A3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ite_WIX_ensinoeinformacao\Ensino_Artigos\Altamir_Coletânea_de_Artigos encontrados na WEB\SlideShare\Criação e Gestão de Indicadores de Processos - 1a parte\criao-e-gesto-de-indicadores-de-processos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ite_WIX_ensinoeinformacao\Ensino_Artigos\Altamir_Coletânea_de_Artigos encontrados na WEB\SlideShare\Criação e Gestão de Indicadores de Processos - 1a parte\criao-e-gesto-de-indicadores-de-processos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Site_WIX_ensinoeinformacao\Ensino_Artigos\Altamir_Coletânea_de_Artigos encontrados na WEB\SlideShare\Criação e Gestão de Indicadores de Processos - 1a parte\criao-e-gesto-de-indicadores-de-processo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Site_WIX_ensinoeinformacao\Ensino_Artigos\Altamir_Coletânea_de_Artigos encontrados na WEB\SlideShare\Criação e Gestão de Indicadores de Processos - 1a parte\criao-e-gesto-de-indicadores-de-processos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Site_WIX_ensinoeinformacao\Ensino_Artigos\Altamir_Coletânea_de_Artigos encontrados na WEB\SlideShare\Criação e Gestão de Indicadores de Processos - 1a parte\criao-e-gesto-de-indicadores-de-processos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Site_WIX_ensinoeinformacao\Ensino_Artigos\Altamir_Coletânea_de_Artigos encontrados na WEB\SlideShare\Criação e Gestão de Indicadores de Processos - 1a parte\criao-e-gesto-de-indicadores-de-processo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Site_WIX_ensinoeinformacao\Ensino_Artigos\Altamir_Coletânea_de_Artigos encontrados na WEB\SlideShare\Criação e Gestão de Indicadores de Processos - 1a parte\criao-e-gesto-de-indicadores-de-processo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Site_WIX_ensinoeinformacao\Ensino_Artigos\Altamir_Coletânea_de_Artigos encontrados na WEB\SlideShare\Criação e Gestão de Indicadores de Processos - 1a parte\criao-e-gesto-de-indicadores-de-processo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Site_WIX_ensinoeinformacao\Ensino_Artigos\Altamir_Coletânea_de_Artigos encontrados na WEB\SlideShare\Criação e Gestão de Indicadores de Processos - 1a parte\criao-e-gesto-de-indicadores-de-processo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Site_WIX_ensinoeinformacao\Ensino_Artigos\Altamir_Coletânea_de_Artigos encontrados na WEB\SlideShare\Criação e Gestão de Indicadores de Processos - 1a parte\criao-e-gesto-de-indicadores-de-processo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Site_WIX_ensinoeinformacao\Ensino_Artigos\Altamir_Coletânea_de_Artigos encontrados na WEB\SlideShare\Criação e Gestão de Indicadores de Processos - 1a parte\criao-e-gesto-de-indicadores-de-processos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ite_WIX_ensinoeinformacao\Ensino_Artigos\Altamir_Coletânea_de_Artigos encontrados na WEB\SlideShare\Criação e Gestão de Indicadores de Processos - 1a parte\criao-e-gesto-de-indicadores-de-processos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Site_WIX_ensinoeinformacao\Ensino_Artigos\Altamir_Coletânea_de_Artigos encontrados na WEB\SlideShare\Criação e Gestão de Indicadores de Processos - 1a parte\criao-e-gesto-de-indicadores-de-processos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Site_WIX_ensinoeinformacao\Ensino_Artigos\Altamir_Coletânea_de_Artigos encontrados na WEB\SlideShare\Criação e Gestão de Indicadores de Processos - 1a parte\criao-e-gesto-de-indicadores-de-processos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Site_WIX_ensinoeinformacao\Ensino_Artigos\Altamir_Coletânea_de_Artigos encontrados na WEB\SlideShare\Criação e Gestão de Indicadores de Processos - 1a parte\criao-e-gesto-de-indicadores-de-processos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Site_WIX_ensinoeinformacao\Ensino_Artigos\Altamir_Coletânea_de_Artigos encontrados na WEB\SlideShare\Criação e Gestão de Indicadores de Processos - 1a parte\criao-e-gesto-de-indicadores-de-processos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Site_WIX_ensinoeinformacao\Ensino_Artigos\Altamir_Coletânea_de_Artigos encontrados na WEB\SlideShare\Criação e Gestão de Indicadores de Processos - 1a parte\criao-e-gesto-de-indicadores-de-processos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Site_WIX_ensinoeinformacao\Ensino_Artigos\Altamir_Coletânea_de_Artigos encontrados na WEB\SlideShare\Criação e Gestão de Indicadores de Processos - 1a parte\criao-e-gesto-de-indicadores-de-processos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Site_WIX_ensinoeinformacao\Ensino_Artigos\Altamir_Coletânea_de_Artigos encontrados na WEB\SlideShare\Criação e Gestão de Indicadores de Processos - 1a parte\criao-e-gesto-de-indicadores-de-processos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Site_WIX_ensinoeinformacao\Ensino_Artigos\Altamir_Coletânea_de_Artigos encontrados na WEB\SlideShare\Criação e Gestão de Indicadores de Processos - 1a parte\criao-e-gesto-de-indicadores-de-processos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Site_WIX_ensinoeinformacao\Ensino_Artigos\Altamir_Coletânea_de_Artigos encontrados na WEB\SlideShare\Criação e Gestão de Indicadores de Processos - 1a parte\criao-e-gesto-de-indicadores-de-processos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Site_WIX_ensinoeinformacao\Ensino_Artigos\Altamir_Coletânea_de_Artigos encontrados na WEB\SlideShare\Criação e Gestão de Indicadores de Processos - 1a parte\criao-e-gesto-de-indicadores-de-processos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ite_WIX_ensinoeinformacao\Ensino_Artigos\Altamir_Coletânea_de_Artigos encontrados na WEB\SlideShare\Criação e Gestão de Indicadores de Processos - 1a parte\criao-e-gesto-de-indicadores-de-processos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Site_WIX_ensinoeinformacao\Ensino_Artigos\Altamir_Coletânea_de_Artigos encontrados na WEB\SlideShare\Criação e Gestão de Indicadores de Processos - 1a parte\criao-e-gesto-de-indicadores-de-processos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Site_WIX_ensinoeinformacao\Ensino_Artigos\Altamir_Coletânea_de_Artigos encontrados na WEB\SlideShare\Criação e Gestão de Indicadores de Processos - 1a parte\criao-e-gesto-de-indicadores-de-processos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Site_WIX_ensinoeinformacao\Ensino_Artigos\Altamir_Coletânea_de_Artigos encontrados na WEB\SlideShare\Criação e Gestão de Indicadores de Processos - 1a parte\criao-e-gesto-de-indicadores-de-processos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Site_WIX_ensinoeinformacao\Ensino_Artigos\Altamir_Coletânea_de_Artigos encontrados na WEB\SlideShare\Criação e Gestão de Indicadores de Processos - 1a parte\criao-e-gesto-de-indicadores-de-processos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Site_WIX_ensinoeinformacao\Ensino_Artigos\Altamir_Coletânea_de_Artigos encontrados na WEB\SlideShare\Criação e Gestão de Indicadores de Processos - 1a parte\criao-e-gesto-de-indicadores-de-processos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Site_WIX_ensinoeinformacao\Ensino_Artigos\Altamir_Coletânea_de_Artigos encontrados na WEB\SlideShare\Criação e Gestão de Indicadores de Processos - 1a parte\criao-e-gesto-de-indicadores-de-processos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Site_WIX_ensinoeinformacao\Ensino_Artigos\Altamir_Coletânea_de_Artigos encontrados na WEB\SlideShare\Criação e Gestão de Indicadores de Processos - 1a parte\criao-e-gesto-de-indicadores-de-processos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Site_WIX_ensinoeinformacao\Ensino_Artigos\Altamir_Coletânea_de_Artigos encontrados na WEB\SlideShare\Criação e Gestão de Indicadores de Processos - 1a parte\criao-e-gesto-de-indicadores-de-processos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Site_WIX_ensinoeinformacao\Ensino_Artigos\Altamir_Coletânea_de_Artigos encontrados na WEB\SlideShare\Criação e Gestão de Indicadores de Processos - 1a parte\criao-e-gesto-de-indicadores-de-processos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Site_WIX_ensinoeinformacao\Ensino_Artigos\Altamir_Coletânea_de_Artigos encontrados na WEB\SlideShare\Criação e Gestão de Indicadores de Processos - 1a parte\criao-e-gesto-de-indicadores-de-processos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ite_WIX_ensinoeinformacao\Ensino_Artigos\Altamir_Coletânea_de_Artigos encontrados na WEB\SlideShare\Criação e Gestão de Indicadores de Processos - 1a parte\criao-e-gesto-de-indicadores-de-processos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Site_WIX_ensinoeinformacao\Ensino_Artigos\Altamir_Coletânea_de_Artigos encontrados na WEB\SlideShare\Criação e Gestão de Indicadores de Processos - 1a parte\criao-e-gesto-de-indicadores-de-processos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Site_WIX_ensinoeinformacao\Ensino_Artigos\Altamir_Coletânea_de_Artigos encontrados na WEB\SlideShare\Criação e Gestão de Indicadores de Processos - 1a parte\criao-e-gesto-de-indicadores-de-processos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Site_WIX_ensinoeinformacao\Ensino_Artigos\Altamir_Coletânea_de_Artigos encontrados na WEB\SlideShare\Criação e Gestão de Indicadores de Processos - 1a parte\criao-e-gesto-de-indicadores-de-processos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Site_WIX_ensinoeinformacao\Ensino_Artigos\Altamir_Coletânea_de_Artigos encontrados na WEB\SlideShare\Criação e Gestão de Indicadores de Processos - 1a parte\criao-e-gesto-de-indicadores-de-processos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Site_WIX_ensinoeinformacao\Ensino_Artigos\Altamir_Coletânea_de_Artigos encontrados na WEB\SlideShare\Criação e Gestão de Indicadores de Processos - 1a parte\criao-e-gesto-de-indicadores-de-processos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Site_WIX_ensinoeinformacao\Ensino_Artigos\Altamir_Coletânea_de_Artigos encontrados na WEB\SlideShare\Criação e Gestão de Indicadores de Processos - 1a parte\criao-e-gesto-de-indicadores-de-processos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Site_WIX_ensinoeinformacao\Ensino_Artigos\Altamir_Coletânea_de_Artigos encontrados na WEB\SlideShare\Criação e Gestão de Indicadores de Processos - 1a parte\criao-e-gesto-de-indicadores-de-processos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Site_WIX_ensinoeinformacao\Ensino_Artigos\Altamir_Coletânea_de_Artigos encontrados na WEB\SlideShare\Criação e Gestão de Indicadores de Processos - 1a parte\criao-e-gesto-de-indicadores-de-processos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Site_WIX_ensinoeinformacao\Ensino_Artigos\Altamir_Coletânea_de_Artigos encontrados na WEB\SlideShare\Criação e Gestão de Indicadores de Processos - 1a parte\criao-e-gesto-de-indicadores-de-processos-4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Site_WIX_ensinoeinformacao\Ensino_Artigos\Altamir_Coletânea_de_Artigos encontrados na WEB\SlideShare\Criação e Gestão de Indicadores de Processos - 1a parte\criao-e-gesto-de-indicadores-de-processos-4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ite_WIX_ensinoeinformacao\Ensino_Artigos\Altamir_Coletânea_de_Artigos encontrados na WEB\SlideShare\Criação e Gestão de Indicadores de Processos - 1a parte\criao-e-gesto-de-indicadores-de-processos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Site_WIX_ensinoeinformacao\Ensino_Artigos\Altamir_Coletânea_de_Artigos encontrados na WEB\SlideShare\Criação e Gestão de Indicadores de Processos - 1a parte\criao-e-gesto-de-indicadores-de-processos-5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Site_WIX_ensinoeinformacao\Ensino_Artigos\Altamir_Coletânea_de_Artigos encontrados na WEB\SlideShare\Criação e Gestão de Indicadores de Processos - 1a parte\criao-e-gesto-de-indicadores-de-processos-5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Site_WIX_ensinoeinformacao\Ensino_Artigos\Altamir_Coletânea_de_Artigos encontrados na WEB\SlideShare\Criação e Gestão de Indicadores de Processos - 1a parte\criao-e-gesto-de-indicadores-de-processos-5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Site_WIX_ensinoeinformacao\Ensino_Artigos\Altamir_Coletânea_de_Artigos encontrados na WEB\SlideShare\Criação e Gestão de Indicadores de Processos - 1a parte\criao-e-gesto-de-indicadores-de-processos-5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Site_WIX_ensinoeinformacao\Ensino_Artigos\Altamir_Coletânea_de_Artigos encontrados na WEB\SlideShare\Criação e Gestão de Indicadores de Processos - 1a parte\criao-e-gesto-de-indicadores-de-processos-5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Site_WIX_ensinoeinformacao\Ensino_Artigos\Altamir_Coletânea_de_Artigos encontrados na WEB\SlideShare\Criação e Gestão de Indicadores de Processos - 1a parte\criao-e-gesto-de-indicadores-de-processos-5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Site_WIX_ensinoeinformacao\Ensino_Artigos\Altamir_Coletânea_de_Artigos encontrados na WEB\SlideShare\Criação e Gestão de Indicadores de Processos - 1a parte\criao-e-gesto-de-indicadores-de-processos-5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Site_WIX_ensinoeinformacao\Ensino_Artigos\Altamir_Coletânea_de_Artigos encontrados na WEB\SlideShare\Criação e Gestão de Indicadores de Processos - 1a parte\criao-e-gesto-de-indicadores-de-processos-5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Site_WIX_ensinoeinformacao\Ensino_Artigos\Altamir_Coletânea_de_Artigos encontrados na WEB\SlideShare\Criação e Gestão de Indicadores de Processos - 1a parte\criao-e-gesto-de-indicadores-de-processos-5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Site_WIX_ensinoeinformacao\Ensino_Artigos\Altamir_Coletânea_de_Artigos encontrados na WEB\SlideShare\Criação e Gestão de Indicadores de Processos - 1a parte\criao-e-gesto-de-indicadores-de-processos-5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ite_WIX_ensinoeinformacao\Ensino_Artigos\Altamir_Coletânea_de_Artigos encontrados na WEB\SlideShare\Criação e Gestão de Indicadores de Processos - 1a parte\criao-e-gesto-de-indicadores-de-processo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Site_WIX_ensinoeinformacao\Ensino_Artigos\Altamir_Coletânea_de_Artigos encontrados na WEB\SlideShare\Criação e Gestão de Indicadores de Processos - 1a parte\criao-e-gesto-de-indicadores-de-processos-6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Site_WIX_ensinoeinformacao\Ensino_Artigos\Altamir_Coletânea_de_Artigos encontrados na WEB\SlideShare\Criação e Gestão de Indicadores de Processos - 1a parte\criao-e-gesto-de-indicadores-de-processos-6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Site_WIX_ensinoeinformacao\Ensino_Artigos\Altamir_Coletânea_de_Artigos encontrados na WEB\SlideShare\Criação e Gestão de Indicadores de Processos - 1a parte\criao-e-gesto-de-indicadores-de-processo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ite_WIX_ensinoeinformacao\Ensino_Artigos\Altamir_Coletânea_de_Artigos encontrados na WEB\SlideShare\Criação e Gestão de Indicadores de Processos - 1a parte\criao-e-gesto-de-indicadores-de-processos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ite_WIX_ensinoeinformacao\Ensino_Artigos\Altamir_Coletânea_de_Artigos encontrados na WEB\SlideShare\Criação e Gestão de Indicadores de Processos - 1a parte\criao-e-gesto-de-indicadores-de-processos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Apresentação na tela (4:3)</PresentationFormat>
  <Paragraphs>0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Altamir</dc:creator>
  <cp:lastModifiedBy>Altamir</cp:lastModifiedBy>
  <cp:revision>27</cp:revision>
  <dcterms:created xsi:type="dcterms:W3CDTF">2014-11-08T16:29:37Z</dcterms:created>
  <dcterms:modified xsi:type="dcterms:W3CDTF">2014-11-08T17:15:45Z</dcterms:modified>
</cp:coreProperties>
</file>