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6559-BEF7-469E-B002-63EAD8DEFEB8}" type="datetimeFigureOut">
              <a:rPr lang="pt-BR" smtClean="0"/>
              <a:t>04/11/2014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418C-0D77-471A-83A3-F1EDB2AF152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6559-BEF7-469E-B002-63EAD8DEFEB8}" type="datetimeFigureOut">
              <a:rPr lang="pt-BR" smtClean="0"/>
              <a:t>04/11/2014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418C-0D77-471A-83A3-F1EDB2AF152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6559-BEF7-469E-B002-63EAD8DEFEB8}" type="datetimeFigureOut">
              <a:rPr lang="pt-BR" smtClean="0"/>
              <a:t>04/11/2014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418C-0D77-471A-83A3-F1EDB2AF152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6559-BEF7-469E-B002-63EAD8DEFEB8}" type="datetimeFigureOut">
              <a:rPr lang="pt-BR" smtClean="0"/>
              <a:t>04/11/2014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418C-0D77-471A-83A3-F1EDB2AF152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6559-BEF7-469E-B002-63EAD8DEFEB8}" type="datetimeFigureOut">
              <a:rPr lang="pt-BR" smtClean="0"/>
              <a:t>04/11/2014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418C-0D77-471A-83A3-F1EDB2AF152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6559-BEF7-469E-B002-63EAD8DEFEB8}" type="datetimeFigureOut">
              <a:rPr lang="pt-BR" smtClean="0"/>
              <a:t>04/11/2014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418C-0D77-471A-83A3-F1EDB2AF152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6559-BEF7-469E-B002-63EAD8DEFEB8}" type="datetimeFigureOut">
              <a:rPr lang="pt-BR" smtClean="0"/>
              <a:t>04/11/2014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418C-0D77-471A-83A3-F1EDB2AF152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6559-BEF7-469E-B002-63EAD8DEFEB8}" type="datetimeFigureOut">
              <a:rPr lang="pt-BR" smtClean="0"/>
              <a:t>04/11/2014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418C-0D77-471A-83A3-F1EDB2AF152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6559-BEF7-469E-B002-63EAD8DEFEB8}" type="datetimeFigureOut">
              <a:rPr lang="pt-BR" smtClean="0"/>
              <a:t>04/11/2014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418C-0D77-471A-83A3-F1EDB2AF152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6559-BEF7-469E-B002-63EAD8DEFEB8}" type="datetimeFigureOut">
              <a:rPr lang="pt-BR" smtClean="0"/>
              <a:t>04/11/2014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418C-0D77-471A-83A3-F1EDB2AF152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6559-BEF7-469E-B002-63EAD8DEFEB8}" type="datetimeFigureOut">
              <a:rPr lang="pt-BR" smtClean="0"/>
              <a:t>04/11/2014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418C-0D77-471A-83A3-F1EDB2AF152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6559-BEF7-469E-B002-63EAD8DEFEB8}" type="datetimeFigureOut">
              <a:rPr lang="pt-BR" smtClean="0"/>
              <a:t>04/11/2014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2418C-0D77-471A-83A3-F1EDB2AF152A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Site_WIX_ensinoeinformacao\Ensino_Artigos\Altamir_Coletânea_de_Artigos encontrados na WEB\SlideShare\Gestão por Processo\gesto-por-processo-1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Site_WIX_ensinoeinformacao\Ensino_Artigos\Altamir_Coletânea_de_Artigos encontrados na WEB\SlideShare\Gestão por Processo\gesto-por-processo-10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Site_WIX_ensinoeinformacao\Ensino_Artigos\Altamir_Coletânea_de_Artigos encontrados na WEB\SlideShare\Gestão por Processo\gesto-por-processo-100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Site_WIX_ensinoeinformacao\Ensino_Artigos\Altamir_Coletânea_de_Artigos encontrados na WEB\SlideShare\Gestão por Processo\gesto-por-processo-101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Site_WIX_ensinoeinformacao\Ensino_Artigos\Altamir_Coletânea_de_Artigos encontrados na WEB\SlideShare\Gestão por Processo\gesto-por-processo-102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Site_WIX_ensinoeinformacao\Ensino_Artigos\Altamir_Coletânea_de_Artigos encontrados na WEB\SlideShare\Gestão por Processo\gesto-por-processo-103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Site_WIX_ensinoeinformacao\Ensino_Artigos\Altamir_Coletânea_de_Artigos encontrados na WEB\SlideShare\Gestão por Processo\gesto-por-processo-104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Site_WIX_ensinoeinformacao\Ensino_Artigos\Altamir_Coletânea_de_Artigos encontrados na WEB\SlideShare\Gestão por Processo\gesto-por-processo-105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Site_WIX_ensinoeinformacao\Ensino_Artigos\Altamir_Coletânea_de_Artigos encontrados na WEB\SlideShare\Gestão por Processo\gesto-por-processo-106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Site_WIX_ensinoeinformacao\Ensino_Artigos\Altamir_Coletânea_de_Artigos encontrados na WEB\SlideShare\Gestão por Processo\gesto-por-processo-107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Site_WIX_ensinoeinformacao\Ensino_Artigos\Altamir_Coletânea_de_Artigos encontrados na WEB\SlideShare\Gestão por Processo\gesto-por-processo-108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Site_WIX_ensinoeinformacao\Ensino_Artigos\Altamir_Coletânea_de_Artigos encontrados na WEB\SlideShare\Gestão por Processo\gesto-por-processo-109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Site_WIX_ensinoeinformacao\Ensino_Artigos\Altamir_Coletânea_de_Artigos encontrados na WEB\SlideShare\Gestão por Processo\gesto-por-processo-11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Site_WIX_ensinoeinformacao\Ensino_Artigos\Altamir_Coletânea_de_Artigos encontrados na WEB\SlideShare\Gestão por Processo\gesto-por-processo-110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Site_WIX_ensinoeinformacao\Ensino_Artigos\Altamir_Coletânea_de_Artigos encontrados na WEB\SlideShare\Gestão por Processo\gesto-por-processo-111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Site_WIX_ensinoeinformacao\Ensino_Artigos\Altamir_Coletânea_de_Artigos encontrados na WEB\SlideShare\Gestão por Processo\gesto-por-processo-112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Site_WIX_ensinoeinformacao\Ensino_Artigos\Altamir_Coletânea_de_Artigos encontrados na WEB\SlideShare\Gestão por Processo\gesto-por-processo-113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Site_WIX_ensinoeinformacao\Ensino_Artigos\Altamir_Coletânea_de_Artigos encontrados na WEB\SlideShare\Gestão por Processo\gesto-por-processo-114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Site_WIX_ensinoeinformacao\Ensino_Artigos\Altamir_Coletânea_de_Artigos encontrados na WEB\SlideShare\Gestão por Processo\gesto-por-processo-115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Site_WIX_ensinoeinformacao\Ensino_Artigos\Altamir_Coletânea_de_Artigos encontrados na WEB\SlideShare\Gestão por Processo\gesto-por-processo-12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Site_WIX_ensinoeinformacao\Ensino_Artigos\Altamir_Coletânea_de_Artigos encontrados na WEB\SlideShare\Gestão por Processo\gesto-por-processo-13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Site_WIX_ensinoeinformacao\Ensino_Artigos\Altamir_Coletânea_de_Artigos encontrados na WEB\SlideShare\Gestão por Processo\gesto-por-processo-14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Site_WIX_ensinoeinformacao\Ensino_Artigos\Altamir_Coletânea_de_Artigos encontrados na WEB\SlideShare\Gestão por Processo\gesto-por-processo-15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Site_WIX_ensinoeinformacao\Ensino_Artigos\Altamir_Coletânea_de_Artigos encontrados na WEB\SlideShare\Gestão por Processo\gesto-por-processo-16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Site_WIX_ensinoeinformacao\Ensino_Artigos\Altamir_Coletânea_de_Artigos encontrados na WEB\SlideShare\Gestão por Processo\gesto-por-processo-17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Site_WIX_ensinoeinformacao\Ensino_Artigos\Altamir_Coletânea_de_Artigos encontrados na WEB\SlideShare\Gestão por Processo\gesto-por-processo-18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Site_WIX_ensinoeinformacao\Ensino_Artigos\Altamir_Coletânea_de_Artigos encontrados na WEB\SlideShare\Gestão por Processo\gesto-por-processo-19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Site_WIX_ensinoeinformacao\Ensino_Artigos\Altamir_Coletânea_de_Artigos encontrados na WEB\SlideShare\Gestão por Processo\gesto-por-processo-2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Site_WIX_ensinoeinformacao\Ensino_Artigos\Altamir_Coletânea_de_Artigos encontrados na WEB\SlideShare\Gestão por Processo\gesto-por-processo-20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Site_WIX_ensinoeinformacao\Ensino_Artigos\Altamir_Coletânea_de_Artigos encontrados na WEB\SlideShare\Gestão por Processo\gesto-por-processo-21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Site_WIX_ensinoeinformacao\Ensino_Artigos\Altamir_Coletânea_de_Artigos encontrados na WEB\SlideShare\Gestão por Processo\gesto-por-processo-22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Site_WIX_ensinoeinformacao\Ensino_Artigos\Altamir_Coletânea_de_Artigos encontrados na WEB\SlideShare\Gestão por Processo\gesto-por-processo-23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Site_WIX_ensinoeinformacao\Ensino_Artigos\Altamir_Coletânea_de_Artigos encontrados na WEB\SlideShare\Gestão por Processo\gesto-por-processo-24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Site_WIX_ensinoeinformacao\Ensino_Artigos\Altamir_Coletânea_de_Artigos encontrados na WEB\SlideShare\Gestão por Processo\gesto-por-processo-25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Site_WIX_ensinoeinformacao\Ensino_Artigos\Altamir_Coletânea_de_Artigos encontrados na WEB\SlideShare\Gestão por Processo\gesto-por-processo-26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Site_WIX_ensinoeinformacao\Ensino_Artigos\Altamir_Coletânea_de_Artigos encontrados na WEB\SlideShare\Gestão por Processo\gesto-por-processo-27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Site_WIX_ensinoeinformacao\Ensino_Artigos\Altamir_Coletânea_de_Artigos encontrados na WEB\SlideShare\Gestão por Processo\gesto-por-processo-28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Site_WIX_ensinoeinformacao\Ensino_Artigos\Altamir_Coletânea_de_Artigos encontrados na WEB\SlideShare\Gestão por Processo\gesto-por-processo-29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Site_WIX_ensinoeinformacao\Ensino_Artigos\Altamir_Coletânea_de_Artigos encontrados na WEB\SlideShare\Gestão por Processo\gesto-por-processo-3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Site_WIX_ensinoeinformacao\Ensino_Artigos\Altamir_Coletânea_de_Artigos encontrados na WEB\SlideShare\Gestão por Processo\gesto-por-processo-30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Site_WIX_ensinoeinformacao\Ensino_Artigos\Altamir_Coletânea_de_Artigos encontrados na WEB\SlideShare\Gestão por Processo\gesto-por-processo-31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Site_WIX_ensinoeinformacao\Ensino_Artigos\Altamir_Coletânea_de_Artigos encontrados na WEB\SlideShare\Gestão por Processo\gesto-por-processo-32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Site_WIX_ensinoeinformacao\Ensino_Artigos\Altamir_Coletânea_de_Artigos encontrados na WEB\SlideShare\Gestão por Processo\gesto-por-processo-33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Site_WIX_ensinoeinformacao\Ensino_Artigos\Altamir_Coletânea_de_Artigos encontrados na WEB\SlideShare\Gestão por Processo\gesto-por-processo-34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Site_WIX_ensinoeinformacao\Ensino_Artigos\Altamir_Coletânea_de_Artigos encontrados na WEB\SlideShare\Gestão por Processo\gesto-por-processo-35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Site_WIX_ensinoeinformacao\Ensino_Artigos\Altamir_Coletânea_de_Artigos encontrados na WEB\SlideShare\Gestão por Processo\gesto-por-processo-36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Site_WIX_ensinoeinformacao\Ensino_Artigos\Altamir_Coletânea_de_Artigos encontrados na WEB\SlideShare\Gestão por Processo\gesto-por-processo-37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Site_WIX_ensinoeinformacao\Ensino_Artigos\Altamir_Coletânea_de_Artigos encontrados na WEB\SlideShare\Gestão por Processo\gesto-por-processo-38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Site_WIX_ensinoeinformacao\Ensino_Artigos\Altamir_Coletânea_de_Artigos encontrados na WEB\SlideShare\Gestão por Processo\gesto-por-processo-39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Site_WIX_ensinoeinformacao\Ensino_Artigos\Altamir_Coletânea_de_Artigos encontrados na WEB\SlideShare\Gestão por Processo\gesto-por-processo-4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Site_WIX_ensinoeinformacao\Ensino_Artigos\Altamir_Coletânea_de_Artigos encontrados na WEB\SlideShare\Gestão por Processo\gesto-por-processo-40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Site_WIX_ensinoeinformacao\Ensino_Artigos\Altamir_Coletânea_de_Artigos encontrados na WEB\SlideShare\Gestão por Processo\gesto-por-processo-41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Site_WIX_ensinoeinformacao\Ensino_Artigos\Altamir_Coletânea_de_Artigos encontrados na WEB\SlideShare\Gestão por Processo\gesto-por-processo-42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Site_WIX_ensinoeinformacao\Ensino_Artigos\Altamir_Coletânea_de_Artigos encontrados na WEB\SlideShare\Gestão por Processo\gesto-por-processo-43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Site_WIX_ensinoeinformacao\Ensino_Artigos\Altamir_Coletânea_de_Artigos encontrados na WEB\SlideShare\Gestão por Processo\gesto-por-processo-44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Site_WIX_ensinoeinformacao\Ensino_Artigos\Altamir_Coletânea_de_Artigos encontrados na WEB\SlideShare\Gestão por Processo\gesto-por-processo-45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Site_WIX_ensinoeinformacao\Ensino_Artigos\Altamir_Coletânea_de_Artigos encontrados na WEB\SlideShare\Gestão por Processo\gesto-por-processo-46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Site_WIX_ensinoeinformacao\Ensino_Artigos\Altamir_Coletânea_de_Artigos encontrados na WEB\SlideShare\Gestão por Processo\gesto-por-processo-47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Site_WIX_ensinoeinformacao\Ensino_Artigos\Altamir_Coletânea_de_Artigos encontrados na WEB\SlideShare\Gestão por Processo\gesto-por-processo-48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Site_WIX_ensinoeinformacao\Ensino_Artigos\Altamir_Coletânea_de_Artigos encontrados na WEB\SlideShare\Gestão por Processo\gesto-por-processo-49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Site_WIX_ensinoeinformacao\Ensino_Artigos\Altamir_Coletânea_de_Artigos encontrados na WEB\SlideShare\Gestão por Processo\gesto-por-processo-5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Site_WIX_ensinoeinformacao\Ensino_Artigos\Altamir_Coletânea_de_Artigos encontrados na WEB\SlideShare\Gestão por Processo\gesto-por-processo-50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Site_WIX_ensinoeinformacao\Ensino_Artigos\Altamir_Coletânea_de_Artigos encontrados na WEB\SlideShare\Gestão por Processo\gesto-por-processo-51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Site_WIX_ensinoeinformacao\Ensino_Artigos\Altamir_Coletânea_de_Artigos encontrados na WEB\SlideShare\Gestão por Processo\gesto-por-processo-52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Site_WIX_ensinoeinformacao\Ensino_Artigos\Altamir_Coletânea_de_Artigos encontrados na WEB\SlideShare\Gestão por Processo\gesto-por-processo-53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Site_WIX_ensinoeinformacao\Ensino_Artigos\Altamir_Coletânea_de_Artigos encontrados na WEB\SlideShare\Gestão por Processo\gesto-por-processo-54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Site_WIX_ensinoeinformacao\Ensino_Artigos\Altamir_Coletânea_de_Artigos encontrados na WEB\SlideShare\Gestão por Processo\gesto-por-processo-55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Site_WIX_ensinoeinformacao\Ensino_Artigos\Altamir_Coletânea_de_Artigos encontrados na WEB\SlideShare\Gestão por Processo\gesto-por-processo-56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Site_WIX_ensinoeinformacao\Ensino_Artigos\Altamir_Coletânea_de_Artigos encontrados na WEB\SlideShare\Gestão por Processo\gesto-por-processo-57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Site_WIX_ensinoeinformacao\Ensino_Artigos\Altamir_Coletânea_de_Artigos encontrados na WEB\SlideShare\Gestão por Processo\gesto-por-processo-58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Site_WIX_ensinoeinformacao\Ensino_Artigos\Altamir_Coletânea_de_Artigos encontrados na WEB\SlideShare\Gestão por Processo\gesto-por-processo-59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Site_WIX_ensinoeinformacao\Ensino_Artigos\Altamir_Coletânea_de_Artigos encontrados na WEB\SlideShare\Gestão por Processo\gesto-por-processo-6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Site_WIX_ensinoeinformacao\Ensino_Artigos\Altamir_Coletânea_de_Artigos encontrados na WEB\SlideShare\Gestão por Processo\gesto-por-processo-60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Site_WIX_ensinoeinformacao\Ensino_Artigos\Altamir_Coletânea_de_Artigos encontrados na WEB\SlideShare\Gestão por Processo\gesto-por-processo-61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Site_WIX_ensinoeinformacao\Ensino_Artigos\Altamir_Coletânea_de_Artigos encontrados na WEB\SlideShare\Gestão por Processo\gesto-por-processo-62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Site_WIX_ensinoeinformacao\Ensino_Artigos\Altamir_Coletânea_de_Artigos encontrados na WEB\SlideShare\Gestão por Processo\gesto-por-processo-63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Site_WIX_ensinoeinformacao\Ensino_Artigos\Altamir_Coletânea_de_Artigos encontrados na WEB\SlideShare\Gestão por Processo\gesto-por-processo-64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Site_WIX_ensinoeinformacao\Ensino_Artigos\Altamir_Coletânea_de_Artigos encontrados na WEB\SlideShare\Gestão por Processo\gesto-por-processo-65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Site_WIX_ensinoeinformacao\Ensino_Artigos\Altamir_Coletânea_de_Artigos encontrados na WEB\SlideShare\Gestão por Processo\gesto-por-processo-66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Site_WIX_ensinoeinformacao\Ensino_Artigos\Altamir_Coletânea_de_Artigos encontrados na WEB\SlideShare\Gestão por Processo\gesto-por-processo-67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Site_WIX_ensinoeinformacao\Ensino_Artigos\Altamir_Coletânea_de_Artigos encontrados na WEB\SlideShare\Gestão por Processo\gesto-por-processo-68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Site_WIX_ensinoeinformacao\Ensino_Artigos\Altamir_Coletânea_de_Artigos encontrados na WEB\SlideShare\Gestão por Processo\gesto-por-processo-69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Site_WIX_ensinoeinformacao\Ensino_Artigos\Altamir_Coletânea_de_Artigos encontrados na WEB\SlideShare\Gestão por Processo\gesto-por-processo-7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Site_WIX_ensinoeinformacao\Ensino_Artigos\Altamir_Coletânea_de_Artigos encontrados na WEB\SlideShare\Gestão por Processo\gesto-por-processo-70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Site_WIX_ensinoeinformacao\Ensino_Artigos\Altamir_Coletânea_de_Artigos encontrados na WEB\SlideShare\Gestão por Processo\gesto-por-processo-71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Site_WIX_ensinoeinformacao\Ensino_Artigos\Altamir_Coletânea_de_Artigos encontrados na WEB\SlideShare\Gestão por Processo\gesto-por-processo-72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Site_WIX_ensinoeinformacao\Ensino_Artigos\Altamir_Coletânea_de_Artigos encontrados na WEB\SlideShare\Gestão por Processo\gesto-por-processo-73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Site_WIX_ensinoeinformacao\Ensino_Artigos\Altamir_Coletânea_de_Artigos encontrados na WEB\SlideShare\Gestão por Processo\gesto-por-processo-74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Site_WIX_ensinoeinformacao\Ensino_Artigos\Altamir_Coletânea_de_Artigos encontrados na WEB\SlideShare\Gestão por Processo\gesto-por-processo-75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Site_WIX_ensinoeinformacao\Ensino_Artigos\Altamir_Coletânea_de_Artigos encontrados na WEB\SlideShare\Gestão por Processo\gesto-por-processo-76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Site_WIX_ensinoeinformacao\Ensino_Artigos\Altamir_Coletânea_de_Artigos encontrados na WEB\SlideShare\Gestão por Processo\gesto-por-processo-77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Site_WIX_ensinoeinformacao\Ensino_Artigos\Altamir_Coletânea_de_Artigos encontrados na WEB\SlideShare\Gestão por Processo\gesto-por-processo-78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Site_WIX_ensinoeinformacao\Ensino_Artigos\Altamir_Coletânea_de_Artigos encontrados na WEB\SlideShare\Gestão por Processo\gesto-por-processo-79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Site_WIX_ensinoeinformacao\Ensino_Artigos\Altamir_Coletânea_de_Artigos encontrados na WEB\SlideShare\Gestão por Processo\gesto-por-processo-8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Site_WIX_ensinoeinformacao\Ensino_Artigos\Altamir_Coletânea_de_Artigos encontrados na WEB\SlideShare\Gestão por Processo\gesto-por-processo-80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Site_WIX_ensinoeinformacao\Ensino_Artigos\Altamir_Coletânea_de_Artigos encontrados na WEB\SlideShare\Gestão por Processo\gesto-por-processo-81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Site_WIX_ensinoeinformacao\Ensino_Artigos\Altamir_Coletânea_de_Artigos encontrados na WEB\SlideShare\Gestão por Processo\gesto-por-processo-82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Site_WIX_ensinoeinformacao\Ensino_Artigos\Altamir_Coletânea_de_Artigos encontrados na WEB\SlideShare\Gestão por Processo\gesto-por-processo-83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Site_WIX_ensinoeinformacao\Ensino_Artigos\Altamir_Coletânea_de_Artigos encontrados na WEB\SlideShare\Gestão por Processo\gesto-por-processo-84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Site_WIX_ensinoeinformacao\Ensino_Artigos\Altamir_Coletânea_de_Artigos encontrados na WEB\SlideShare\Gestão por Processo\gesto-por-processo-85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Site_WIX_ensinoeinformacao\Ensino_Artigos\Altamir_Coletânea_de_Artigos encontrados na WEB\SlideShare\Gestão por Processo\gesto-por-processo-86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Site_WIX_ensinoeinformacao\Ensino_Artigos\Altamir_Coletânea_de_Artigos encontrados na WEB\SlideShare\Gestão por Processo\gesto-por-processo-87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Site_WIX_ensinoeinformacao\Ensino_Artigos\Altamir_Coletânea_de_Artigos encontrados na WEB\SlideShare\Gestão por Processo\gesto-por-processo-88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Site_WIX_ensinoeinformacao\Ensino_Artigos\Altamir_Coletânea_de_Artigos encontrados na WEB\SlideShare\Gestão por Processo\gesto-por-processo-89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Site_WIX_ensinoeinformacao\Ensino_Artigos\Altamir_Coletânea_de_Artigos encontrados na WEB\SlideShare\Gestão por Processo\gesto-por-processo-9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Site_WIX_ensinoeinformacao\Ensino_Artigos\Altamir_Coletânea_de_Artigos encontrados na WEB\SlideShare\Gestão por Processo\gesto-por-processo-90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Site_WIX_ensinoeinformacao\Ensino_Artigos\Altamir_Coletânea_de_Artigos encontrados na WEB\SlideShare\Gestão por Processo\gesto-por-processo-91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Site_WIX_ensinoeinformacao\Ensino_Artigos\Altamir_Coletânea_de_Artigos encontrados na WEB\SlideShare\Gestão por Processo\gesto-por-processo-92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Site_WIX_ensinoeinformacao\Ensino_Artigos\Altamir_Coletânea_de_Artigos encontrados na WEB\SlideShare\Gestão por Processo\gesto-por-processo-93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Site_WIX_ensinoeinformacao\Ensino_Artigos\Altamir_Coletânea_de_Artigos encontrados na WEB\SlideShare\Gestão por Processo\gesto-por-processo-94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Site_WIX_ensinoeinformacao\Ensino_Artigos\Altamir_Coletânea_de_Artigos encontrados na WEB\SlideShare\Gestão por Processo\gesto-por-processo-95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Site_WIX_ensinoeinformacao\Ensino_Artigos\Altamir_Coletânea_de_Artigos encontrados na WEB\SlideShare\Gestão por Processo\gesto-por-processo-96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Site_WIX_ensinoeinformacao\Ensino_Artigos\Altamir_Coletânea_de_Artigos encontrados na WEB\SlideShare\Gestão por Processo\gesto-por-processo-97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Site_WIX_ensinoeinformacao\Ensino_Artigos\Altamir_Coletânea_de_Artigos encontrados na WEB\SlideShare\Gestão por Processo\gesto-por-processo-98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Site_WIX_ensinoeinformacao\Ensino_Artigos\Altamir_Coletânea_de_Artigos encontrados na WEB\SlideShare\Gestão por Processo\gesto-por-processo-99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0</Words>
  <Application>Microsoft Office PowerPoint</Application>
  <PresentationFormat>Apresentação na tela (4:3)</PresentationFormat>
  <Paragraphs>0</Paragraphs>
  <Slides>115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115</vt:i4>
      </vt:variant>
    </vt:vector>
  </HeadingPairs>
  <TitlesOfParts>
    <vt:vector size="116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Altamir</dc:creator>
  <cp:lastModifiedBy>Altamir</cp:lastModifiedBy>
  <cp:revision>61</cp:revision>
  <dcterms:created xsi:type="dcterms:W3CDTF">2014-11-04T18:07:09Z</dcterms:created>
  <dcterms:modified xsi:type="dcterms:W3CDTF">2014-11-04T20:45:10Z</dcterms:modified>
</cp:coreProperties>
</file>