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7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C9CDA-463F-4F82-B66B-F477E4FAEAD4}" type="datetimeFigureOut">
              <a:rPr lang="pt-BR" smtClean="0"/>
              <a:t>02/11/2014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C030B-DF32-464D-AF6A-8B9D98D2232B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C9CDA-463F-4F82-B66B-F477E4FAEAD4}" type="datetimeFigureOut">
              <a:rPr lang="pt-BR" smtClean="0"/>
              <a:t>02/11/2014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C030B-DF32-464D-AF6A-8B9D98D2232B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C9CDA-463F-4F82-B66B-F477E4FAEAD4}" type="datetimeFigureOut">
              <a:rPr lang="pt-BR" smtClean="0"/>
              <a:t>02/11/2014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C030B-DF32-464D-AF6A-8B9D98D2232B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C9CDA-463F-4F82-B66B-F477E4FAEAD4}" type="datetimeFigureOut">
              <a:rPr lang="pt-BR" smtClean="0"/>
              <a:t>02/11/2014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C030B-DF32-464D-AF6A-8B9D98D2232B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C9CDA-463F-4F82-B66B-F477E4FAEAD4}" type="datetimeFigureOut">
              <a:rPr lang="pt-BR" smtClean="0"/>
              <a:t>02/11/2014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C030B-DF32-464D-AF6A-8B9D98D2232B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C9CDA-463F-4F82-B66B-F477E4FAEAD4}" type="datetimeFigureOut">
              <a:rPr lang="pt-BR" smtClean="0"/>
              <a:t>02/11/2014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C030B-DF32-464D-AF6A-8B9D98D2232B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C9CDA-463F-4F82-B66B-F477E4FAEAD4}" type="datetimeFigureOut">
              <a:rPr lang="pt-BR" smtClean="0"/>
              <a:t>02/11/2014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C030B-DF32-464D-AF6A-8B9D98D2232B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C9CDA-463F-4F82-B66B-F477E4FAEAD4}" type="datetimeFigureOut">
              <a:rPr lang="pt-BR" smtClean="0"/>
              <a:t>02/11/2014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C030B-DF32-464D-AF6A-8B9D98D2232B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C9CDA-463F-4F82-B66B-F477E4FAEAD4}" type="datetimeFigureOut">
              <a:rPr lang="pt-BR" smtClean="0"/>
              <a:t>02/11/2014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C030B-DF32-464D-AF6A-8B9D98D2232B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C9CDA-463F-4F82-B66B-F477E4FAEAD4}" type="datetimeFigureOut">
              <a:rPr lang="pt-BR" smtClean="0"/>
              <a:t>02/11/2014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C030B-DF32-464D-AF6A-8B9D98D2232B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C9CDA-463F-4F82-B66B-F477E4FAEAD4}" type="datetimeFigureOut">
              <a:rPr lang="pt-BR" smtClean="0"/>
              <a:t>02/11/2014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C030B-DF32-464D-AF6A-8B9D98D2232B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8C9CDA-463F-4F82-B66B-F477E4FAEAD4}" type="datetimeFigureOut">
              <a:rPr lang="pt-BR" smtClean="0"/>
              <a:t>02/11/2014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FC030B-DF32-464D-AF6A-8B9D98D2232B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Site_WIX_ensinoeinformacao\Ensino_Artigos\Altamir_Coletânea_de_Artigos encontrados na WEB\ebah\Teoria da Gota\ABAAAgWBsAC-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Site_WIX_ensinoeinformacao\Ensino_Artigos\Altamir_Coletânea_de_Artigos encontrados na WEB\ebah\Teoria da Gota\ABAAAgWBsAC-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Site_WIX_ensinoeinformacao\Ensino_Artigos\Altamir_Coletânea_de_Artigos encontrados na WEB\ebah\Teoria da Gota\ABAAAgWBsAC-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Site_WIX_ensinoeinformacao\Ensino_Artigos\Altamir_Coletânea_de_Artigos encontrados na WEB\ebah\Teoria da Gota\ABAAAgWBsAC-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Site_WIX_ensinoeinformacao\Ensino_Artigos\Altamir_Coletânea_de_Artigos encontrados na WEB\ebah\Teoria da Gota\ABAAAgWBsAC-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Site_WIX_ensinoeinformacao\Ensino_Artigos\Altamir_Coletânea_de_Artigos encontrados na WEB\ebah\Teoria da Gota\ABAAAgWBsAC-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Site_WIX_ensinoeinformacao\Ensino_Artigos\Altamir_Coletânea_de_Artigos encontrados na WEB\ebah\Teoria da Gota\ABAAAgWBsAC-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Site_WIX_ensinoeinformacao\Ensino_Artigos\Altamir_Coletânea_de_Artigos encontrados na WEB\ebah\Teoria da Gota\ABAAAgWBsAC-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Site_WIX_ensinoeinformacao\Ensino_Artigos\Altamir_Coletânea_de_Artigos encontrados na WEB\ebah\Teoria da Gota\ABAAAgWBsAC-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Site_WIX_ensinoeinformacao\Ensino_Artigos\Altamir_Coletânea_de_Artigos encontrados na WEB\ebah\Teoria da Gota\ABAAAgWBsAC-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Site_WIX_ensinoeinformacao\Ensino_Artigos\Altamir_Coletânea_de_Artigos encontrados na WEB\ebah\Teoria da Gota\ABAAAgWBsAC-18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Site_WIX_ensinoeinformacao\Ensino_Artigos\Altamir_Coletânea_de_Artigos encontrados na WEB\ebah\Teoria da Gota\ABAAAgWBsAC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Site_WIX_ensinoeinformacao\Ensino_Artigos\Altamir_Coletânea_de_Artigos encontrados na WEB\ebah\Teoria da Gota\ABAAAgWBsAC-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Site_WIX_ensinoeinformacao\Ensino_Artigos\Altamir_Coletânea_de_Artigos encontrados na WEB\ebah\Teoria da Gota\ABAAAgWBsAC-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Site_WIX_ensinoeinformacao\Ensino_Artigos\Altamir_Coletânea_de_Artigos encontrados na WEB\ebah\Teoria da Gota\ABAAAgWBsAC-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Site_WIX_ensinoeinformacao\Ensino_Artigos\Altamir_Coletânea_de_Artigos encontrados na WEB\ebah\Teoria da Gota\ABAAAgWBsAC-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Site_WIX_ensinoeinformacao\Ensino_Artigos\Altamir_Coletânea_de_Artigos encontrados na WEB\ebah\Teoria da Gota\ABAAAgWBsAC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Site_WIX_ensinoeinformacao\Ensino_Artigos\Altamir_Coletânea_de_Artigos encontrados na WEB\ebah\Teoria da Gota\ABAAAgWBsAC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Site_WIX_ensinoeinformacao\Ensino_Artigos\Altamir_Coletânea_de_Artigos encontrados na WEB\ebah\Teoria da Gota\ABAAAgWBsAC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Site_WIX_ensinoeinformacao\Ensino_Artigos\Altamir_Coletânea_de_Artigos encontrados na WEB\ebah\Teoria da Gota\ABAAAgWBsAC-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Site_WIX_ensinoeinformacao\Ensino_Artigos\Altamir_Coletânea_de_Artigos encontrados na WEB\ebah\Teoria da Gota\ABAAAgWBsAC-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Site_WIX_ensinoeinformacao\Ensino_Artigos\Altamir_Coletânea_de_Artigos encontrados na WEB\ebah\Teoria da Gota\ABAAAgWBsAC-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Site_WIX_ensinoeinformacao\Ensino_Artigos\Altamir_Coletânea_de_Artigos encontrados na WEB\ebah\Teoria da Gota\ABAAAgWBsAC-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Application>Microsoft Office PowerPoint</Application>
  <PresentationFormat>Apresentação na tela (4:3)</PresentationFormat>
  <Paragraphs>0</Paragraphs>
  <Slides>23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23</vt:i4>
      </vt:variant>
    </vt:vector>
  </HeadingPairs>
  <TitlesOfParts>
    <vt:vector size="24" baseType="lpstr">
      <vt:lpstr>Tema do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Altamir</dc:creator>
  <cp:lastModifiedBy>Altamir</cp:lastModifiedBy>
  <cp:revision>7</cp:revision>
  <dcterms:created xsi:type="dcterms:W3CDTF">2014-11-02T20:13:52Z</dcterms:created>
  <dcterms:modified xsi:type="dcterms:W3CDTF">2014-11-02T20:23:37Z</dcterms:modified>
</cp:coreProperties>
</file>