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A590-9F83-4855-A422-4E99F8648105}" type="datetimeFigureOut">
              <a:rPr lang="pt-BR" smtClean="0"/>
              <a:pPr/>
              <a:t>09/11/2014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60BB-93BC-4E21-9C4C-042CDF414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ite_WIX_ensinoeinformacao\Ensino_Artigos\Altamir_Coletânea_de_Artigos encontrados na WEB\SlideShare\Criação e gestão de indicadores Processo - 2a parte\criao-e-gesto-de-indicadores-processo-2a-parte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ite_WIX_ensinoeinformacao\Ensino_Artigos\Altamir_Coletânea_de_Artigos encontrados na WEB\SlideShare\Criação e gestão de indicadores Processo - 2a parte\criao-e-gesto-de-indicadores-processo-2a-parte-10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Site_WIX_ensinoeinformacao\Ensino_Artigos\Altamir_Coletânea_de_Artigos encontrados na WEB\SlideShare\Criação e gestão de indicadores Processo - 2a parte\criao-e-gesto-de-indicadores-processo-2a-parte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Site_WIX_ensinoeinformacao\Ensino_Artigos\Altamir_Coletânea_de_Artigos encontrados na WEB\SlideShare\Criação e gestão de indicadores Processo - 2a parte\criao-e-gesto-de-indicadores-processo-2a-parte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Site_WIX_ensinoeinformacao\Ensino_Artigos\Altamir_Coletânea_de_Artigos encontrados na WEB\SlideShare\Criação e gestão de indicadores Processo - 2a parte\criao-e-gesto-de-indicadores-processo-2a-parte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Site_WIX_ensinoeinformacao\Ensino_Artigos\Altamir_Coletânea_de_Artigos encontrados na WEB\SlideShare\Criação e gestão de indicadores Processo - 2a parte\criao-e-gesto-de-indicadores-processo-2a-parte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Site_WIX_ensinoeinformacao\Ensino_Artigos\Altamir_Coletânea_de_Artigos encontrados na WEB\SlideShare\Criação e gestão de indicadores Processo - 2a parte\criao-e-gesto-de-indicadores-processo-2a-parte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Site_WIX_ensinoeinformacao\Ensino_Artigos\Altamir_Coletânea_de_Artigos encontrados na WEB\SlideShare\Criação e gestão de indicadores Processo - 2a parte\criao-e-gesto-de-indicadores-processo-2a-parte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Site_WIX_ensinoeinformacao\Ensino_Artigos\Altamir_Coletânea_de_Artigos encontrados na WEB\SlideShare\Criação e gestão de indicadores Processo - 2a parte\criao-e-gesto-de-indicadores-processo-2a-parte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Site_WIX_ensinoeinformacao\Ensino_Artigos\Altamir_Coletânea_de_Artigos encontrados na WEB\SlideShare\Criação e gestão de indicadores Processo - 2a parte\criao-e-gesto-de-indicadores-processo-2a-parte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Site_WIX_ensinoeinformacao\Ensino_Artigos\Altamir_Coletânea_de_Artigos encontrados na WEB\SlideShare\Criação e gestão de indicadores Processo - 2a parte\criao-e-gesto-de-indicadores-processo-2a-parte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ite_WIX_ensinoeinformacao\Ensino_Artigos\Altamir_Coletânea_de_Artigos encontrados na WEB\SlideShare\Criação e gestão de indicadores Processo - 2a parte\criao-e-gesto-de-indicadores-processo-2a-parte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Site_WIX_ensinoeinformacao\Ensino_Artigos\Altamir_Coletânea_de_Artigos encontrados na WEB\SlideShare\Criação e gestão de indicadores Processo - 2a parte\criao-e-gesto-de-indicadores-processo-2a-parte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Site_WIX_ensinoeinformacao\Ensino_Artigos\Altamir_Coletânea_de_Artigos encontrados na WEB\SlideShare\Criação e gestão de indicadores Processo - 2a parte\criao-e-gesto-de-indicadores-processo-2a-parte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Site_WIX_ensinoeinformacao\Ensino_Artigos\Altamir_Coletânea_de_Artigos encontrados na WEB\SlideShare\Criação e gestão de indicadores Processo - 2a parte\criao-e-gesto-de-indicadores-processo-2a-parte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Site_WIX_ensinoeinformacao\Ensino_Artigos\Altamir_Coletânea_de_Artigos encontrados na WEB\SlideShare\Criação e gestão de indicadores Processo - 2a parte\criao-e-gesto-de-indicadores-processo-2a-parte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Site_WIX_ensinoeinformacao\Ensino_Artigos\Altamir_Coletânea_de_Artigos encontrados na WEB\SlideShare\Criação e gestão de indicadores Processo - 2a parte\criao-e-gesto-de-indicadores-processo-2a-parte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Site_WIX_ensinoeinformacao\Ensino_Artigos\Altamir_Coletânea_de_Artigos encontrados na WEB\SlideShare\Criação e gestão de indicadores Processo - 2a parte\criao-e-gesto-de-indicadores-processo-2a-parte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Site_WIX_ensinoeinformacao\Ensino_Artigos\Altamir_Coletânea_de_Artigos encontrados na WEB\SlideShare\Criação e gestão de indicadores Processo - 2a parte\criao-e-gesto-de-indicadores-processo-2a-parte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Site_WIX_ensinoeinformacao\Ensino_Artigos\Altamir_Coletânea_de_Artigos encontrados na WEB\SlideShare\Criação e gestão de indicadores Processo - 2a parte\criao-e-gesto-de-indicadores-processo-2a-parte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Site_WIX_ensinoeinformacao\Ensino_Artigos\Altamir_Coletânea_de_Artigos encontrados na WEB\SlideShare\Criação e gestão de indicadores Processo - 2a parte\criao-e-gesto-de-indicadores-processo-2a-parte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Site_WIX_ensinoeinformacao\Ensino_Artigos\Altamir_Coletânea_de_Artigos encontrados na WEB\SlideShare\Criação e gestão de indicadores Processo - 2a parte\criao-e-gesto-de-indicadores-processo-2a-parte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ite_WIX_ensinoeinformacao\Ensino_Artigos\Altamir_Coletânea_de_Artigos encontrados na WEB\SlideShare\Criação e gestão de indicadores Processo - 2a parte\criao-e-gesto-de-indicadores-processo-2a-parte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Site_WIX_ensinoeinformacao\Ensino_Artigos\Altamir_Coletânea_de_Artigos encontrados na WEB\SlideShare\Criação e gestão de indicadores Processo - 2a parte\criao-e-gesto-de-indicadores-processo-2a-parte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Site_WIX_ensinoeinformacao\Ensino_Artigos\Altamir_Coletânea_de_Artigos encontrados na WEB\SlideShare\Criação e gestão de indicadores Processo - 2a parte\criao-e-gesto-de-indicadores-processo-2a-parte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Site_WIX_ensinoeinformacao\Ensino_Artigos\Altamir_Coletânea_de_Artigos encontrados na WEB\SlideShare\Criação e gestão de indicadores Processo - 2a parte\criao-e-gesto-de-indicadores-processo-2a-parte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Site_WIX_ensinoeinformacao\Ensino_Artigos\Altamir_Coletânea_de_Artigos encontrados na WEB\SlideShare\Criação e gestão de indicadores Processo - 2a parte\criao-e-gesto-de-indicadores-processo-2a-parte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Site_WIX_ensinoeinformacao\Ensino_Artigos\Altamir_Coletânea_de_Artigos encontrados na WEB\SlideShare\Criação e gestão de indicadores Processo - 2a parte\criao-e-gesto-de-indicadores-processo-2a-parte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Site_WIX_ensinoeinformacao\Ensino_Artigos\Altamir_Coletânea_de_Artigos encontrados na WEB\SlideShare\Criação e gestão de indicadores Processo - 2a parte\criao-e-gesto-de-indicadores-processo-2a-parte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Site_WIX_ensinoeinformacao\Ensino_Artigos\Altamir_Coletânea_de_Artigos encontrados na WEB\SlideShare\Criação e gestão de indicadores Processo - 2a parte\criao-e-gesto-de-indicadores-processo-2a-parte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ite_WIX_ensinoeinformacao\Ensino_Artigos\Altamir_Coletânea_de_Artigos encontrados na WEB\SlideShare\Criação e gestão de indicadores Processo - 2a parte\criao-e-gesto-de-indicadores-processo-2a-parte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  <p:pic>
        <p:nvPicPr>
          <p:cNvPr id="1027" name="Picture 3" descr="C:\Site_WIX_ensinoeinformacao\Ensino_Artigos\Altamir_Coletânea_de_Artigos encontrados na WEB\SlideShare\Criação e gestão de indicadores Processo - 2a parte\criao-e-gesto-de-indicadores-processo-2a-parte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Site_WIX_ensinoeinformacao\Ensino_Artigos\Altamir_Coletânea_de_Artigos encontrados na WEB\SlideShare\Criação e gestão de indicadores Processo - 2a parte\criao-e-gesto-de-indicadores-processo-2a-parte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Site_WIX_ensinoeinformacao\Ensino_Artigos\Altamir_Coletânea_de_Artigos encontrados na WEB\SlideShare\Criação e gestão de indicadores Processo - 2a parte\criao-e-gesto-de-indicadores-processo-2a-parte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ite_WIX_ensinoeinformacao\Ensino_Artigos\Altamir_Coletânea_de_Artigos encontrados na WEB\SlideShare\Criação e gestão de indicadores Processo - 2a parte\criao-e-gesto-de-indicadores-processo-2a-parte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Site_WIX_ensinoeinformacao\Ensino_Artigos\Altamir_Coletânea_de_Artigos encontrados na WEB\SlideShare\Criação e gestão de indicadores Processo - 2a parte\criao-e-gesto-de-indicadores-processo-2a-parte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Site_WIX_ensinoeinformacao\Ensino_Artigos\Altamir_Coletânea_de_Artigos encontrados na WEB\SlideShare\Criação e gestão de indicadores Processo - 2a parte\criao-e-gesto-de-indicadores-processo-2a-parte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ite_WIX_ensinoeinformacao\Ensino_Artigos\Altamir_Coletânea_de_Artigos encontrados na WEB\SlideShare\Criação e gestão de indicadores Processo - 2a parte\criao-e-gesto-de-indicadores-processo-2a-parte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ite_WIX_ensinoeinformacao\Ensino_Artigos\Altamir_Coletânea_de_Artigos encontrados na WEB\SlideShare\Criação e gestão de indicadores Processo - 2a parte\criao-e-gesto-de-indicadores-processo-2a-parte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ite_WIX_ensinoeinformacao\Ensino_Artigos\Altamir_Coletânea_de_Artigos encontrados na WEB\SlideShare\Criação e gestão de indicadores Processo - 2a parte\criao-e-gesto-de-indicadores-processo-2a-parte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Site_WIX_ensinoeinformacao\Ensino_Artigos\Altamir_Coletânea_de_Artigos encontrados na WEB\SlideShare\Criação e gestão de indicadores Processo - 2a parte\criao-e-gesto-de-indicadores-processo-2a-parte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Site_WIX_ensinoeinformacao\Ensino_Artigos\Altamir_Coletânea_de_Artigos encontrados na WEB\SlideShare\Criação e gestão de indicadores Processo - 2a parte\criao-e-gesto-de-indicadores-processo-2a-parte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Site_WIX_ensinoeinformacao\Ensino_Artigos\Altamir_Coletânea_de_Artigos encontrados na WEB\SlideShare\Criação e gestão de indicadores Processo - 2a parte\criao-e-gesto-de-indicadores-processo-2a-parte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Site_WIX_ensinoeinformacao\Ensino_Artigos\Altamir_Coletânea_de_Artigos encontrados na WEB\SlideShare\Criação e gestão de indicadores Processo - 2a parte\criao-e-gesto-de-indicadores-processo-2a-parte-4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Site_WIX_ensinoeinformacao\Ensino_Artigos\Altamir_Coletânea_de_Artigos encontrados na WEB\SlideShare\Criação e gestão de indicadores Processo - 2a parte\criao-e-gesto-de-indicadores-processo-2a-parte-4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ite_WIX_ensinoeinformacao\Ensino_Artigos\Altamir_Coletânea_de_Artigos encontrados na WEB\SlideShare\Criação e gestão de indicadores Processo - 2a parte\criao-e-gesto-de-indicadores-processo-2a-parte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Site_WIX_ensinoeinformacao\Ensino_Artigos\Altamir_Coletânea_de_Artigos encontrados na WEB\SlideShare\Criação e gestão de indicadores Processo - 2a parte\criao-e-gesto-de-indicadores-processo-2a-parte-5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Site_WIX_ensinoeinformacao\Ensino_Artigos\Altamir_Coletânea_de_Artigos encontrados na WEB\SlideShare\Criação e gestão de indicadores Processo - 2a parte\criao-e-gesto-de-indicadores-processo-2a-parte-5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Site_WIX_ensinoeinformacao\Ensino_Artigos\Altamir_Coletânea_de_Artigos encontrados na WEB\SlideShare\Criação e gestão de indicadores Processo - 2a parte\criao-e-gesto-de-indicadores-processo-2a-parte-5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Site_WIX_ensinoeinformacao\Ensino_Artigos\Altamir_Coletânea_de_Artigos encontrados na WEB\SlideShare\Criação e gestão de indicadores Processo - 2a parte\criao-e-gesto-de-indicadores-processo-2a-parte-5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Site_WIX_ensinoeinformacao\Ensino_Artigos\Altamir_Coletânea_de_Artigos encontrados na WEB\SlideShare\Criação e gestão de indicadores Processo - 2a parte\criao-e-gesto-de-indicadores-processo-2a-parte-5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Site_WIX_ensinoeinformacao\Ensino_Artigos\Altamir_Coletânea_de_Artigos encontrados na WEB\SlideShare\Criação e gestão de indicadores Processo - 2a parte\criao-e-gesto-de-indicadores-processo-2a-parte-5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Site_WIX_ensinoeinformacao\Ensino_Artigos\Altamir_Coletânea_de_Artigos encontrados na WEB\SlideShare\Criação e gestão de indicadores Processo - 2a parte\criao-e-gesto-de-indicadores-processo-2a-parte-5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Site_WIX_ensinoeinformacao\Ensino_Artigos\Altamir_Coletânea_de_Artigos encontrados na WEB\SlideShare\Criação e gestão de indicadores Processo - 2a parte\criao-e-gesto-de-indicadores-processo-2a-parte-5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Site_WIX_ensinoeinformacao\Ensino_Artigos\Altamir_Coletânea_de_Artigos encontrados na WEB\SlideShare\Criação e gestão de indicadores Processo - 2a parte\criao-e-gesto-de-indicadores-processo-2a-parte-5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Site_WIX_ensinoeinformacao\Ensino_Artigos\Altamir_Coletânea_de_Artigos encontrados na WEB\SlideShare\Criação e gestão de indicadores Processo - 2a parte\criao-e-gesto-de-indicadores-processo-2a-parte-5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ite_WIX_ensinoeinformacao\Ensino_Artigos\Altamir_Coletânea_de_Artigos encontrados na WEB\SlideShare\Criação e gestão de indicadores Processo - 2a parte\criao-e-gesto-de-indicadores-processo-2a-parte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Site_WIX_ensinoeinformacao\Ensino_Artigos\Altamir_Coletânea_de_Artigos encontrados na WEB\SlideShare\Criação e gestão de indicadores Processo - 2a parte\criao-e-gesto-de-indicadores-processo-2a-parte-6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Site_WIX_ensinoeinformacao\Ensino_Artigos\Altamir_Coletânea_de_Artigos encontrados na WEB\SlideShare\Criação e gestão de indicadores Processo - 2a parte\criao-e-gesto-de-indicadores-processo-2a-parte-6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Site_WIX_ensinoeinformacao\Ensino_Artigos\Altamir_Coletânea_de_Artigos encontrados na WEB\SlideShare\Criação e gestão de indicadores Processo - 2a parte\criao-e-gesto-de-indicadores-processo-2a-parte-6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Site_WIX_ensinoeinformacao\Ensino_Artigos\Altamir_Coletânea_de_Artigos encontrados na WEB\SlideShare\Criação e gestão de indicadores Processo - 2a parte\criao-e-gesto-de-indicadores-processo-2a-parte-6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Site_WIX_ensinoeinformacao\Ensino_Artigos\Altamir_Coletânea_de_Artigos encontrados na WEB\SlideShare\Criação e gestão de indicadores Processo - 2a parte\criao-e-gesto-de-indicadores-processo-2a-parte-6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Site_WIX_ensinoeinformacao\Ensino_Artigos\Altamir_Coletânea_de_Artigos encontrados na WEB\SlideShare\Criação e gestão de indicadores Processo - 2a parte\criao-e-gesto-de-indicadores-processo-2a-parte-6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Site_WIX_ensinoeinformacao\Ensino_Artigos\Altamir_Coletânea_de_Artigos encontrados na WEB\SlideShare\Criação e gestão de indicadores Processo - 2a parte\criao-e-gesto-de-indicadores-processo-2a-parte-6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Site_WIX_ensinoeinformacao\Ensino_Artigos\Altamir_Coletânea_de_Artigos encontrados na WEB\SlideShare\Criação e gestão de indicadores Processo - 2a parte\criao-e-gesto-de-indicadores-processo-2a-parte-6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Site_WIX_ensinoeinformacao\Ensino_Artigos\Altamir_Coletânea_de_Artigos encontrados na WEB\SlideShare\Criação e gestão de indicadores Processo - 2a parte\criao-e-gesto-de-indicadores-processo-2a-parte-6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Site_WIX_ensinoeinformacao\Ensino_Artigos\Altamir_Coletânea_de_Artigos encontrados na WEB\SlideShare\Criação e gestão de indicadores Processo - 2a parte\criao-e-gesto-de-indicadores-processo-2a-parte-6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Site_WIX_ensinoeinformacao\Ensino_Artigos\Altamir_Coletânea_de_Artigos encontrados na WEB\SlideShare\Criação e gestão de indicadores Processo - 2a parte\criao-e-gesto-de-indicadores-processo-2a-parte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Site_WIX_ensinoeinformacao\Ensino_Artigos\Altamir_Coletânea_de_Artigos encontrados na WEB\SlideShare\Criação e gestão de indicadores Processo - 2a parte\criao-e-gesto-de-indicadores-processo-2a-parte-7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Site_WIX_ensinoeinformacao\Ensino_Artigos\Altamir_Coletânea_de_Artigos encontrados na WEB\SlideShare\Criação e gestão de indicadores Processo - 2a parte\criao-e-gesto-de-indicadores-processo-2a-parte-7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Site_WIX_ensinoeinformacao\Ensino_Artigos\Altamir_Coletânea_de_Artigos encontrados na WEB\SlideShare\Criação e gestão de indicadores Processo - 2a parte\criao-e-gesto-de-indicadores-processo-2a-parte-7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Site_WIX_ensinoeinformacao\Ensino_Artigos\Altamir_Coletânea_de_Artigos encontrados na WEB\SlideShare\Criação e gestão de indicadores Processo - 2a parte\criao-e-gesto-de-indicadores-processo-2a-parte-7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Site_WIX_ensinoeinformacao\Ensino_Artigos\Altamir_Coletânea_de_Artigos encontrados na WEB\SlideShare\Criação e gestão de indicadores Processo - 2a parte\criao-e-gesto-de-indicadores-processo-2a-parte-7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Site_WIX_ensinoeinformacao\Ensino_Artigos\Altamir_Coletânea_de_Artigos encontrados na WEB\SlideShare\Criação e gestão de indicadores Processo - 2a parte\criao-e-gesto-de-indicadores-processo-2a-parte-7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Site_WIX_ensinoeinformacao\Ensino_Artigos\Altamir_Coletânea_de_Artigos encontrados na WEB\SlideShare\Criação e gestão de indicadores Processo - 2a parte\criao-e-gesto-de-indicadores-processo-2a-parte-7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Site_WIX_ensinoeinformacao\Ensino_Artigos\Altamir_Coletânea_de_Artigos encontrados na WEB\SlideShare\Criação e gestão de indicadores Processo - 2a parte\criao-e-gesto-de-indicadores-processo-2a-parte-7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Site_WIX_ensinoeinformacao\Ensino_Artigos\Altamir_Coletânea_de_Artigos encontrados na WEB\SlideShare\Criação e gestão de indicadores Processo - 2a parte\criao-e-gesto-de-indicadores-processo-2a-parte-7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Site_WIX_ensinoeinformacao\Ensino_Artigos\Altamir_Coletânea_de_Artigos encontrados na WEB\SlideShare\Criação e gestão de indicadores Processo - 2a parte\criao-e-gesto-de-indicadores-processo-2a-parte-7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ite_WIX_ensinoeinformacao\Ensino_Artigos\Altamir_Coletânea_de_Artigos encontrados na WEB\SlideShare\Criação e gestão de indicadores Processo - 2a parte\criao-e-gesto-de-indicadores-processo-2a-parte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Site_WIX_ensinoeinformacao\Ensino_Artigos\Altamir_Coletânea_de_Artigos encontrados na WEB\SlideShare\Criação e gestão de indicadores Processo - 2a parte\criao-e-gesto-de-indicadores-processo-2a-parte-8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Site_WIX_ensinoeinformacao\Ensino_Artigos\Altamir_Coletânea_de_Artigos encontrados na WEB\SlideShare\Criação e gestão de indicadores Processo - 2a parte\criao-e-gesto-de-indicadores-processo-2a-parte-8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Site_WIX_ensinoeinformacao\Ensino_Artigos\Altamir_Coletânea_de_Artigos encontrados na WEB\SlideShare\Criação e gestão de indicadores Processo - 2a parte\criao-e-gesto-de-indicadores-processo-2a-parte-8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Site_WIX_ensinoeinformacao\Ensino_Artigos\Altamir_Coletânea_de_Artigos encontrados na WEB\SlideShare\Criação e gestão de indicadores Processo - 2a parte\criao-e-gesto-de-indicadores-processo-2a-parte-8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Site_WIX_ensinoeinformacao\Ensino_Artigos\Altamir_Coletânea_de_Artigos encontrados na WEB\SlideShare\Criação e gestão de indicadores Processo - 2a parte\criao-e-gesto-de-indicadores-processo-2a-parte-8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Site_WIX_ensinoeinformacao\Ensino_Artigos\Altamir_Coletânea_de_Artigos encontrados na WEB\SlideShare\Criação e gestão de indicadores Processo - 2a parte\criao-e-gesto-de-indicadores-processo-2a-parte-8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Site_WIX_ensinoeinformacao\Ensino_Artigos\Altamir_Coletânea_de_Artigos encontrados na WEB\SlideShare\Criação e gestão de indicadores Processo - 2a parte\criao-e-gesto-de-indicadores-processo-2a-parte-8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ite_WIX_ensinoeinformacao\Ensino_Artigos\Altamir_Coletânea_de_Artigos encontrados na WEB\SlideShare\Criação e gestão de indicadores Processo - 2a parte\criao-e-gesto-de-indicadores-processo-2a-parte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Apresentação na tela (4:3)</PresentationFormat>
  <Paragraphs>0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86</vt:i4>
      </vt:variant>
    </vt:vector>
  </HeadingPairs>
  <TitlesOfParts>
    <vt:vector size="8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Altamir</dc:creator>
  <cp:lastModifiedBy>Altamir</cp:lastModifiedBy>
  <cp:revision>59</cp:revision>
  <dcterms:created xsi:type="dcterms:W3CDTF">2014-11-08T22:54:59Z</dcterms:created>
  <dcterms:modified xsi:type="dcterms:W3CDTF">2014-11-09T21:21:09Z</dcterms:modified>
</cp:coreProperties>
</file>